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92" r:id="rId3"/>
    <p:sldId id="257" r:id="rId4"/>
    <p:sldId id="269" r:id="rId5"/>
    <p:sldId id="270" r:id="rId6"/>
    <p:sldId id="271" r:id="rId7"/>
    <p:sldId id="258" r:id="rId8"/>
    <p:sldId id="263" r:id="rId9"/>
    <p:sldId id="272" r:id="rId10"/>
    <p:sldId id="265" r:id="rId11"/>
    <p:sldId id="273" r:id="rId12"/>
    <p:sldId id="274" r:id="rId13"/>
    <p:sldId id="275" r:id="rId14"/>
    <p:sldId id="276" r:id="rId15"/>
    <p:sldId id="277" r:id="rId16"/>
    <p:sldId id="29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27FF8-FC37-4A12-8E8A-23F1F21ACB20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1ACE-A98D-4AC5-A7D0-2392F349A9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B8AD31B-9C95-4A67-94F3-3A17880139CD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CDD7D9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0619B-67C9-4665-98B3-5ED949556C58}" type="slidenum">
              <a:rPr lang="ru-RU" smtClean="0">
                <a:solidFill>
                  <a:srgbClr val="CDD7D9"/>
                </a:solidFill>
              </a:rPr>
              <a:pPr/>
              <a:t>‹#›</a:t>
            </a:fld>
            <a:endParaRPr lang="ru-RU">
              <a:solidFill>
                <a:srgbClr val="CDD7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46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2749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75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781338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7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7403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186238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4043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0619B-67C9-4665-98B3-5ED949556C58}" type="slidenum">
              <a:rPr lang="ru-RU" smtClean="0">
                <a:solidFill>
                  <a:srgbClr val="434342"/>
                </a:solidFill>
              </a:rPr>
              <a:pPr/>
              <a:t>‹#›</a:t>
            </a:fld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74563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5524840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0145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0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s://youtu.be/fWW_Y8nVORA&amp;sa=D&amp;ust=152421112047500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13176"/>
            <a:ext cx="3793976" cy="926232"/>
          </a:xfrm>
        </p:spPr>
        <p:txBody>
          <a:bodyPr/>
          <a:lstStyle/>
          <a:p>
            <a:r>
              <a:rPr lang="ru-RU" dirty="0" smtClean="0"/>
              <a:t>В.Г. Распутин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Отражение трудностей военного времени в повести </a:t>
            </a:r>
            <a:r>
              <a:rPr lang="ru-RU" dirty="0" smtClean="0"/>
              <a:t>«</a:t>
            </a:r>
            <a:r>
              <a:rPr lang="ru-RU" dirty="0"/>
              <a:t>Уроки французского»</a:t>
            </a:r>
          </a:p>
        </p:txBody>
      </p:sp>
      <p:pic>
        <p:nvPicPr>
          <p:cNvPr id="1026" name="Picture 2" descr="http://assets3.glazunov.ru/uploads/gallery/work/image/336/normal________-________-_________-_________.-1987.-_.__.-121_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78594"/>
            <a:ext cx="3563888" cy="4875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knigamir.com/upload/iblock/ec7/ec72239c26ed45d4a292d122e02e3fc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751550"/>
            <a:ext cx="3924839" cy="47403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18466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6А,  7.04.2020.</a:t>
            </a:r>
          </a:p>
        </p:txBody>
      </p:sp>
    </p:spTree>
    <p:extLst>
      <p:ext uri="{BB962C8B-B14F-4D97-AF65-F5344CB8AC3E}">
        <p14:creationId xmlns:p14="http://schemas.microsoft.com/office/powerpoint/2010/main" val="1546836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smtClean="0"/>
              <a:t>Лидия Михайловна Молокова -прототип  героини Распутина</a:t>
            </a:r>
            <a:endParaRPr lang="ru-RU" sz="3600" smtClean="0"/>
          </a:p>
        </p:txBody>
      </p:sp>
      <p:sp>
        <p:nvSpPr>
          <p:cNvPr id="10242" name="Содержимое 2"/>
          <p:cNvSpPr>
            <a:spLocks noGrp="1"/>
          </p:cNvSpPr>
          <p:nvPr>
            <p:ph sz="quarter" idx="1"/>
          </p:nvPr>
        </p:nvSpPr>
        <p:spPr>
          <a:xfrm>
            <a:off x="3347864" y="1600200"/>
            <a:ext cx="5616624" cy="506916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2800" dirty="0" smtClean="0"/>
              <a:t>"</a:t>
            </a:r>
            <a:r>
              <a:rPr lang="ru-RU" sz="2000" dirty="0" smtClean="0"/>
              <a:t>Лидия Михайловна, как и в рассказе, всегда вызывала во мне и удивление, и благоговение... </a:t>
            </a:r>
          </a:p>
          <a:p>
            <a:pPr algn="just" eaLnBrk="1" hangingPunct="1"/>
            <a:r>
              <a:rPr lang="ru-RU" sz="2000" dirty="0" smtClean="0"/>
              <a:t>Она представлялась мне возвышенным, почти неземным существом. Была в нашей учительнице та внутренняя независимость, которая оберегает от ханжества. </a:t>
            </a:r>
          </a:p>
          <a:p>
            <a:pPr algn="just" eaLnBrk="1" hangingPunct="1"/>
            <a:r>
              <a:rPr lang="ru-RU" sz="2000" dirty="0" smtClean="0"/>
              <a:t>Совсем еще молодая, недавняя студентка, она не думала о том, что воспитывает нас на своем примере, но поступки, которые для нее сами собой разумелись, становились для нас самыми важными уроками. Уроками доброты". </a:t>
            </a:r>
          </a:p>
        </p:txBody>
      </p:sp>
      <p:pic>
        <p:nvPicPr>
          <p:cNvPr id="10243" name="Picture 4" descr="2007031504209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916832"/>
            <a:ext cx="2927350" cy="4391025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90883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102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История создания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Автобиография – </a:t>
            </a:r>
            <a:endParaRPr lang="ru-RU" dirty="0" smtClean="0"/>
          </a:p>
          <a:p>
            <a:pPr algn="just"/>
            <a:r>
              <a:rPr lang="ru-RU" dirty="0" smtClean="0"/>
              <a:t>Это последовательное </a:t>
            </a:r>
            <a:r>
              <a:rPr lang="ru-RU" dirty="0"/>
              <a:t>изложение самим говорящим или пишущим основных этапов его жизни.</a:t>
            </a:r>
          </a:p>
          <a:p>
            <a:pPr algn="just"/>
            <a:r>
              <a:rPr lang="ru-RU" i="1" dirty="0"/>
              <a:t>«Там мне ничего не пришлось </a:t>
            </a:r>
            <a:r>
              <a:rPr lang="ru-RU" i="1" dirty="0" smtClean="0"/>
              <a:t>выдумывать</a:t>
            </a:r>
            <a:r>
              <a:rPr lang="ru-RU" i="1" dirty="0"/>
              <a:t>, – говорил Распутин. – Всё это происходило со мной. </a:t>
            </a:r>
            <a:r>
              <a:rPr lang="ru-RU" i="1" dirty="0" smtClean="0"/>
              <a:t>За </a:t>
            </a:r>
            <a:r>
              <a:rPr lang="ru-RU" i="1" dirty="0"/>
              <a:t>прототипом ходить далеко не пришлось. Мне нужно было вернуть людям то добро, которое в своё время они сделали для меня».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500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coollady.ru/puc/6/auto/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052" y="3212976"/>
            <a:ext cx="54150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Словарная работа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784976" cy="190080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Полуторка – (разг.) Грузовая машина грузоподъёмностью в 1,5 тонны.</a:t>
            </a:r>
          </a:p>
          <a:p>
            <a:pPr algn="just"/>
            <a:r>
              <a:rPr lang="ru-RU" dirty="0"/>
              <a:t>Райцентр. Город или село – центр административного района внутри области.</a:t>
            </a:r>
          </a:p>
          <a:p>
            <a:pPr algn="just"/>
            <a:r>
              <a:rPr lang="ru-RU" dirty="0"/>
              <a:t>Облигации. Билет государственного займа. (Государственный </a:t>
            </a:r>
            <a:r>
              <a:rPr lang="ru-RU" dirty="0" smtClean="0"/>
              <a:t>выигрышный </a:t>
            </a:r>
            <a:r>
              <a:rPr lang="ru-RU" dirty="0"/>
              <a:t>заём).</a:t>
            </a:r>
          </a:p>
        </p:txBody>
      </p:sp>
      <p:pic>
        <p:nvPicPr>
          <p:cNvPr id="6148" name="Picture 4" descr="http://sakhalinmuseum.ru/eimg/df93f7385b72e0986d6a21b7c20ffe5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440413"/>
            <a:ext cx="3147182" cy="292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3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4608512" cy="50691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1. О </a:t>
            </a:r>
            <a:r>
              <a:rPr lang="ru-RU" dirty="0"/>
              <a:t>чем говорит название рассказа?</a:t>
            </a:r>
          </a:p>
          <a:p>
            <a:pPr marL="0" indent="0" algn="just">
              <a:buNone/>
            </a:pPr>
            <a:r>
              <a:rPr lang="ru-RU" dirty="0" smtClean="0"/>
              <a:t>2. От </a:t>
            </a:r>
            <a:r>
              <a:rPr lang="ru-RU" dirty="0"/>
              <a:t>чьего лица ведется повествование? Почему?</a:t>
            </a:r>
          </a:p>
          <a:p>
            <a:pPr marL="0" indent="0" algn="just">
              <a:buNone/>
            </a:pPr>
            <a:r>
              <a:rPr lang="ru-RU" dirty="0" smtClean="0"/>
              <a:t>3. О </a:t>
            </a:r>
            <a:r>
              <a:rPr lang="ru-RU" dirty="0"/>
              <a:t>каком времени пишет автор?</a:t>
            </a:r>
          </a:p>
          <a:p>
            <a:pPr marL="0" indent="0" algn="just">
              <a:buNone/>
            </a:pPr>
            <a:r>
              <a:rPr lang="ru-RU" dirty="0" smtClean="0"/>
              <a:t>4. Как </a:t>
            </a:r>
            <a:r>
              <a:rPr lang="ru-RU" dirty="0"/>
              <a:t>жилось в деревне?</a:t>
            </a:r>
          </a:p>
          <a:p>
            <a:pPr marL="0" indent="0" algn="just">
              <a:buNone/>
            </a:pPr>
            <a:r>
              <a:rPr lang="ru-RU" dirty="0" smtClean="0"/>
              <a:t>5. Когда </a:t>
            </a:r>
            <a:r>
              <a:rPr lang="ru-RU" dirty="0"/>
              <a:t>и как началась у героя самостоятельная жизнь?</a:t>
            </a:r>
          </a:p>
          <a:p>
            <a:pPr marL="0" indent="0" algn="just">
              <a:buNone/>
            </a:pPr>
            <a:r>
              <a:rPr lang="ru-RU" dirty="0" smtClean="0"/>
              <a:t>6. Какие </a:t>
            </a:r>
            <a:r>
              <a:rPr lang="ru-RU" dirty="0"/>
              <a:t>испытания ожидали его? </a:t>
            </a:r>
          </a:p>
          <a:p>
            <a:endParaRPr lang="ru-RU" dirty="0"/>
          </a:p>
        </p:txBody>
      </p:sp>
      <p:pic>
        <p:nvPicPr>
          <p:cNvPr id="1026" name="Picture 2" descr="http://diskoblog.ru/uploads/images/lubov_kantarzhi_valentin_rasputin_uroki_frantsuzskog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802635" cy="4926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472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932040" y="1600200"/>
            <a:ext cx="4104456" cy="506916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7. Почему </a:t>
            </a:r>
            <a:r>
              <a:rPr lang="ru-RU" dirty="0"/>
              <a:t>герой рассказа начал играть в «</a:t>
            </a:r>
            <a:r>
              <a:rPr lang="ru-RU" dirty="0" err="1"/>
              <a:t>чику</a:t>
            </a:r>
            <a:r>
              <a:rPr lang="ru-RU" dirty="0"/>
              <a:t>»?</a:t>
            </a:r>
          </a:p>
          <a:p>
            <a:pPr marL="0" indent="0" algn="just">
              <a:buNone/>
            </a:pPr>
            <a:r>
              <a:rPr lang="ru-RU" dirty="0" smtClean="0"/>
              <a:t>8. Как </a:t>
            </a:r>
            <a:r>
              <a:rPr lang="ru-RU" dirty="0"/>
              <a:t>относятся к этой игре Вадик и рассказчик?</a:t>
            </a:r>
          </a:p>
          <a:p>
            <a:pPr marL="0" indent="0" algn="just">
              <a:buNone/>
            </a:pPr>
            <a:r>
              <a:rPr lang="ru-RU" dirty="0" smtClean="0"/>
              <a:t>9. Почему </a:t>
            </a:r>
            <a:r>
              <a:rPr lang="ru-RU" dirty="0"/>
              <a:t>Вадик и Птаха избили его?</a:t>
            </a:r>
          </a:p>
          <a:p>
            <a:pPr marL="0" indent="0" algn="just">
              <a:buNone/>
            </a:pPr>
            <a:r>
              <a:rPr lang="ru-RU" dirty="0" smtClean="0"/>
              <a:t>10. Найдите </a:t>
            </a:r>
            <a:r>
              <a:rPr lang="ru-RU" dirty="0"/>
              <a:t>слова, передающие его состояние в этот момент.</a:t>
            </a:r>
          </a:p>
          <a:p>
            <a:endParaRPr lang="ru-RU" dirty="0"/>
          </a:p>
        </p:txBody>
      </p:sp>
      <p:pic>
        <p:nvPicPr>
          <p:cNvPr id="2050" name="Picture 2" descr="http://cs622118.vk.me/v622118279/258b3/1UhVbwclHw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91587"/>
            <a:ext cx="4464496" cy="330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165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4968552" cy="4997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11. Как </a:t>
            </a:r>
            <a:r>
              <a:rPr lang="ru-RU" dirty="0"/>
              <a:t>ведёт себя герой на следующий день после драки?</a:t>
            </a:r>
          </a:p>
          <a:p>
            <a:pPr marL="0" indent="0" algn="just">
              <a:buNone/>
            </a:pPr>
            <a:r>
              <a:rPr lang="ru-RU" dirty="0" smtClean="0"/>
              <a:t>12. Как </a:t>
            </a:r>
            <a:r>
              <a:rPr lang="ru-RU" dirty="0"/>
              <a:t>учительница выясняет, что случилось с героем?</a:t>
            </a:r>
          </a:p>
          <a:p>
            <a:pPr marL="0" indent="0" algn="just">
              <a:buNone/>
            </a:pPr>
            <a:r>
              <a:rPr lang="ru-RU" dirty="0" smtClean="0"/>
              <a:t>13. Какие </a:t>
            </a:r>
            <a:r>
              <a:rPr lang="ru-RU" dirty="0"/>
              <a:t>чувства испытывает герой?</a:t>
            </a:r>
          </a:p>
          <a:p>
            <a:pPr marL="0" indent="0" algn="just">
              <a:buNone/>
            </a:pPr>
            <a:r>
              <a:rPr lang="ru-RU" dirty="0" smtClean="0"/>
              <a:t>14.Какие </a:t>
            </a:r>
            <a:r>
              <a:rPr lang="ru-RU" dirty="0"/>
              <a:t>качества героя проявляются в этом эпизоде?</a:t>
            </a:r>
          </a:p>
          <a:p>
            <a:endParaRPr lang="ru-RU" dirty="0"/>
          </a:p>
        </p:txBody>
      </p:sp>
      <p:pic>
        <p:nvPicPr>
          <p:cNvPr id="3074" name="Picture 2" descr="http://i809.photobucket.com/albums/zz11/bukvoed/14639/14714/img0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556792"/>
            <a:ext cx="3436623" cy="49944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795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 Стр.101-120 прочитать</a:t>
            </a:r>
          </a:p>
          <a:p>
            <a:pPr marL="0" indent="0">
              <a:buNone/>
            </a:pPr>
            <a:r>
              <a:rPr lang="ru-RU" dirty="0" smtClean="0"/>
              <a:t>2.  Стр</a:t>
            </a:r>
            <a:r>
              <a:rPr lang="ru-RU" dirty="0" smtClean="0"/>
              <a:t>. 122, вопрос №2- рассказать о герое по плану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/>
              <a:hlinkClick r:id="rId2"/>
            </a:endParaRPr>
          </a:p>
          <a:p>
            <a:pPr marL="0" indent="0">
              <a:buNone/>
            </a:pPr>
            <a:endParaRPr lang="ru-RU" dirty="0">
              <a:latin typeface="Times New Roman"/>
              <a:hlinkClick r:id="rId2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/>
                </a:solidFill>
                <a:latin typeface="Times New Roman"/>
                <a:hlinkClick r:id="rId2"/>
              </a:rPr>
              <a:t>Дополнительный материал:</a:t>
            </a:r>
            <a:r>
              <a:rPr lang="en-US" dirty="0" smtClean="0">
                <a:solidFill>
                  <a:schemeClr val="accent2"/>
                </a:solidFill>
                <a:latin typeface="Times New Roman"/>
                <a:hlinkClick r:id="rId2"/>
              </a:rPr>
              <a:t> </a:t>
            </a:r>
            <a:r>
              <a:rPr lang="ru-RU" dirty="0">
                <a:solidFill>
                  <a:schemeClr val="accent2"/>
                </a:solidFill>
                <a:latin typeface="Times New Roman"/>
                <a:hlinkClick r:id="rId2"/>
              </a:rPr>
              <a:t>п</a:t>
            </a:r>
            <a:r>
              <a:rPr lang="ru-RU" dirty="0" smtClean="0">
                <a:solidFill>
                  <a:schemeClr val="accent2"/>
                </a:solidFill>
                <a:latin typeface="Times New Roman"/>
                <a:hlinkClick r:id="rId2"/>
              </a:rPr>
              <a:t>осмотрите видео </a:t>
            </a:r>
            <a:r>
              <a:rPr lang="en-US" dirty="0" smtClean="0">
                <a:latin typeface="Times New Roman"/>
                <a:hlinkClick r:id="rId2"/>
              </a:rPr>
              <a:t>https</a:t>
            </a:r>
            <a:r>
              <a:rPr lang="en-US" dirty="0">
                <a:latin typeface="Times New Roman"/>
                <a:hlinkClick r:id="rId2"/>
              </a:rPr>
              <a:t>://youtu.be/fWW_Y8nVORA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146876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в тетрадях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1.Напишите число и тему урока.</a:t>
            </a:r>
          </a:p>
          <a:p>
            <a:pPr marL="0" indent="0">
              <a:buNone/>
            </a:pPr>
            <a:r>
              <a:rPr lang="ru-RU" dirty="0" smtClean="0"/>
              <a:t>2. Изучите материал.</a:t>
            </a:r>
          </a:p>
          <a:p>
            <a:pPr marL="0" indent="0">
              <a:buNone/>
            </a:pPr>
            <a:r>
              <a:rPr lang="ru-RU" dirty="0" smtClean="0"/>
              <a:t>3. Ответы на вопросы запишите коротко в </a:t>
            </a:r>
            <a:r>
              <a:rPr lang="ru-RU" dirty="0" smtClean="0"/>
              <a:t>тетрадь.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053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Валентин Григорьевич Распутин (1937-2015)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600200"/>
            <a:ext cx="4608512" cy="49971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Является </a:t>
            </a:r>
            <a:r>
              <a:rPr lang="ru-RU" dirty="0"/>
              <a:t>продолжателем традиций русской классической прозы с точки зрения нравственных проблем. Безумию  и суетному существованию противопоставляет мудрость, бережное отношение к миру, к человеку, к природе.</a:t>
            </a:r>
          </a:p>
          <a:p>
            <a:pPr algn="just"/>
            <a:r>
              <a:rPr lang="ru-RU" dirty="0" smtClean="0"/>
              <a:t>Главные </a:t>
            </a:r>
            <a:r>
              <a:rPr lang="ru-RU" dirty="0"/>
              <a:t>слова в его творчестве – совесть и память. </a:t>
            </a:r>
          </a:p>
          <a:p>
            <a:endParaRPr lang="ru-RU" dirty="0"/>
          </a:p>
        </p:txBody>
      </p:sp>
      <p:pic>
        <p:nvPicPr>
          <p:cNvPr id="2050" name="Picture 2" descr="Валентин Распут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828" y="1892036"/>
            <a:ext cx="4108858" cy="4492353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51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Биография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95936" y="1600200"/>
            <a:ext cx="4968552" cy="514116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/>
              <a:t>Родился 15 марта в селе Усть-Уда Иркутской области в крестьянской </a:t>
            </a:r>
            <a:r>
              <a:rPr lang="ru-RU" sz="3800" dirty="0" smtClean="0"/>
              <a:t>семье.</a:t>
            </a:r>
          </a:p>
          <a:p>
            <a:pPr algn="just"/>
            <a:r>
              <a:rPr lang="ru-RU" sz="3800" dirty="0" smtClean="0"/>
              <a:t>После </a:t>
            </a:r>
            <a:r>
              <a:rPr lang="ru-RU" sz="3800" dirty="0"/>
              <a:t>школы поступил на историко-филологический факультет Иркутского университета. В студенческие годы стал внештатным корреспондентом молодежной газеты. </a:t>
            </a:r>
            <a:endParaRPr lang="ru-RU" sz="3800" dirty="0" smtClean="0"/>
          </a:p>
          <a:p>
            <a:pPr algn="just"/>
            <a:r>
              <a:rPr lang="ru-RU" sz="3800" dirty="0" smtClean="0"/>
              <a:t>Окончив </a:t>
            </a:r>
            <a:r>
              <a:rPr lang="ru-RU" sz="3800" dirty="0"/>
              <a:t>университет в 1959, Распутин несколько лет работал в газетах Иркутска и Красноярска, часто бывал на строительстве. Красноярской ГЭС и магистрали Абакан- Тайшет. Очерки и рассказы об увиденном позже вошли в его сборники "Костровые новых городов" и «Край возле самого неба".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https://ross-inform.host.webasyst.com/wa-data/public/photos/86/11/1186/1186.97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700808"/>
            <a:ext cx="3384376" cy="4787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38026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Биография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484784"/>
            <a:ext cx="4824536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/>
              <a:t>Писать художественную прозу начал в 1961, в основном рассказы: "Я забыл спросить у </a:t>
            </a:r>
            <a:r>
              <a:rPr lang="ru-RU" sz="1800" dirty="0" smtClean="0"/>
              <a:t>Лешки" </a:t>
            </a:r>
            <a:r>
              <a:rPr lang="ru-RU" sz="1800" dirty="0"/>
              <a:t>(1961) и др. Известность принесла </a:t>
            </a:r>
            <a:r>
              <a:rPr lang="ru-RU" sz="1800" dirty="0" smtClean="0"/>
              <a:t>повесть «</a:t>
            </a:r>
            <a:r>
              <a:rPr lang="ru-RU" sz="1800" dirty="0"/>
              <a:t>Деньги для Марии" (1967</a:t>
            </a:r>
            <a:r>
              <a:rPr lang="ru-RU" sz="1800" dirty="0" smtClean="0"/>
              <a:t>), свидетельствовавшая </a:t>
            </a:r>
            <a:r>
              <a:rPr lang="ru-RU" sz="1800" dirty="0"/>
              <a:t>об интересе писателя к вопросам морали и нравственности. В 1970 выходит повесть "Последний срок", ставшая классикой "деревенской прозы", рассказавшая о последних днях ровесницы века старухе Анне, перебирающей как четки свои воспоминания, подводя итог своей праведной жизни. Заслугой Распутина стало художественное открытие, вслед за А.И. Солженицыным, типа героя праведника. </a:t>
            </a:r>
            <a:br>
              <a:rPr lang="ru-RU" sz="1800" dirty="0"/>
            </a:br>
            <a:r>
              <a:rPr lang="ru-RU" sz="1800" dirty="0"/>
              <a:t>В 1965 Распутин показал несколько новых рассказов приехавшему в Читу на совещание молодых писателей Сибири </a:t>
            </a:r>
            <a:r>
              <a:rPr lang="ru-RU" sz="1800" dirty="0" err="1"/>
              <a:t>В.Чивилихину</a:t>
            </a:r>
            <a:r>
              <a:rPr lang="ru-RU" sz="1800" dirty="0"/>
              <a:t>, который стал "крестным отцом" начинающего прозаика.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026" name="Picture 2" descr="http://www.bragazeta.ru/upload/news/1426373415069788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990175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524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itrossia.ru/images/2015/35/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486913"/>
            <a:ext cx="6444309" cy="436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Влияние места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784976" cy="15407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Писатель говорил, что его детство и его творчество  немыслимы без влияния Сибири, тайги и, особенно, Ангары: «Я верю, что и в моём писательском деле она сыграла не последнюю роль; когда-то в неотъемлемую минуту вышел я к Ангаре и обомлел – и от вошедшей в меня красоты, а также от явившегося  из неё сознательного  и материального чувства </a:t>
            </a:r>
            <a:r>
              <a:rPr lang="ru-RU" dirty="0" smtClean="0"/>
              <a:t>Родины»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405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Рассказ «Уроки французского»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2708920"/>
            <a:ext cx="4535416" cy="2044824"/>
          </a:xfrm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100" i="1" dirty="0"/>
              <a:t>Я написал этот рассказ в надежде, что преподанные мне в своё время </a:t>
            </a:r>
            <a:r>
              <a:rPr lang="ru-RU" sz="3100" i="1" dirty="0" smtClean="0"/>
              <a:t>уроки лягут </a:t>
            </a:r>
            <a:r>
              <a:rPr lang="ru-RU" sz="3100" i="1" dirty="0"/>
              <a:t>на душу как </a:t>
            </a:r>
            <a:r>
              <a:rPr lang="ru-RU" sz="3100" i="1" dirty="0" smtClean="0"/>
              <a:t>маленького, так </a:t>
            </a:r>
            <a:r>
              <a:rPr lang="ru-RU" sz="3100" i="1" dirty="0"/>
              <a:t>и взрослого читателя.</a:t>
            </a:r>
          </a:p>
          <a:p>
            <a:endParaRPr lang="ru-RU" dirty="0"/>
          </a:p>
        </p:txBody>
      </p:sp>
      <p:pic>
        <p:nvPicPr>
          <p:cNvPr id="3074" name="Picture 2" descr="http://cdn.eksmo.ru/v2/ITD000000000238711/COVER/cover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1556792"/>
            <a:ext cx="3315663" cy="5211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83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История создания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491880" y="1600200"/>
            <a:ext cx="5472608" cy="506916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i="1" dirty="0" smtClean="0"/>
              <a:t>«Рассказ</a:t>
            </a:r>
            <a:r>
              <a:rPr lang="ru-RU" i="1" dirty="0"/>
              <a:t>, героиней которого стала Лидия Михайловна, я посвятил другой учительнице – Анастасии Прокопьевне Копыловой. Когда я узнал ее, она уже проработала в школе долгие годы, но ни тогда, ни позже не видел я в ее глазах того жесткого выражения, для которого вроде уже настала пора. Рассказ был впервые опубликован в 1973г. в нашей иркутской комсомольской газете «Советская молодежь» в номере, посвященном памяти Александра Вампилова. Анастасия Прокопьевна – его мать. Глядя в лицо этой удивительной женщине, нестареющей, доброй и мудрой, не раз вспоминал я и свою учительницу и знал, что детям было хорошо и с той и с другой». </a:t>
            </a:r>
          </a:p>
        </p:txBody>
      </p:sp>
      <p:pic>
        <p:nvPicPr>
          <p:cNvPr id="4098" name="Picture 2" descr="http://www.lib.tpu.ru/siteimages/cf4ca748-900d-4ec9-be64-63475b1a2141/1024.jpg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1793645"/>
            <a:ext cx="3161457" cy="45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502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История создания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5400600" cy="49971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Рассказ «Уроки французского» - произведение автобиографическое. Не зная о том, как прошло детство писателя, чем оно было заполнено, невозможно глубоко, с полным пониманием читать его произведения. После окончания </a:t>
            </a:r>
            <a:r>
              <a:rPr lang="ru-RU" dirty="0" err="1"/>
              <a:t>начапьной</a:t>
            </a:r>
            <a:r>
              <a:rPr lang="ru-RU" dirty="0"/>
              <a:t> школы в родной деревне Распутин хотел продолжать учебу. Но школа, в которой были пятый и последующие классы, находилась только в районном центре Усть-Уда, а это – пятьдесят километров от дома. Надо перебираться туда жить одному, без родителей, без семьи. Это была очень серьёзная перемена в жизни. К тому же, как напишет потом </a:t>
            </a:r>
            <a:r>
              <a:rPr lang="ru-RU" dirty="0" err="1"/>
              <a:t>В.Распутин</a:t>
            </a:r>
            <a:r>
              <a:rPr lang="ru-RU" dirty="0"/>
              <a:t>, «до того никто из нашей деревни в районе не учился . Я был первым».</a:t>
            </a:r>
          </a:p>
          <a:p>
            <a:endParaRPr lang="ru-RU" dirty="0"/>
          </a:p>
        </p:txBody>
      </p:sp>
      <p:pic>
        <p:nvPicPr>
          <p:cNvPr id="5122" name="Picture 2" descr="https://cdn.eksmo.ru/v2/ITD000000000305535/COVER/cover1__w6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1606863"/>
            <a:ext cx="3240360" cy="50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830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бычная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952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1_Обычная</vt:lpstr>
      <vt:lpstr>В.Г. Распутин</vt:lpstr>
      <vt:lpstr>Работа в тетрадях</vt:lpstr>
      <vt:lpstr>Валентин Григорьевич Распутин (1937-2015)</vt:lpstr>
      <vt:lpstr>Биография</vt:lpstr>
      <vt:lpstr>Биография</vt:lpstr>
      <vt:lpstr>Влияние места</vt:lpstr>
      <vt:lpstr>Рассказ «Уроки французского»</vt:lpstr>
      <vt:lpstr>История создания</vt:lpstr>
      <vt:lpstr>История создания</vt:lpstr>
      <vt:lpstr>Лидия Михайловна Молокова -прототип  героини Распутина</vt:lpstr>
      <vt:lpstr>История создания</vt:lpstr>
      <vt:lpstr>Словарная работа</vt:lpstr>
      <vt:lpstr>Вопросы</vt:lpstr>
      <vt:lpstr>Вопросы</vt:lpstr>
      <vt:lpstr>Вопросы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В.Г. Распутин</dc:title>
  <dc:creator>montmartroff</dc:creator>
  <cp:lastModifiedBy>Гульнур</cp:lastModifiedBy>
  <cp:revision>30</cp:revision>
  <dcterms:created xsi:type="dcterms:W3CDTF">2016-03-08T10:05:07Z</dcterms:created>
  <dcterms:modified xsi:type="dcterms:W3CDTF">2020-04-04T05:11:00Z</dcterms:modified>
</cp:coreProperties>
</file>